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B48FE-3180-4E4C-9178-97C824DAEA12}" v="76" dt="2023-02-05T10:53:17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8" autoAdjust="0"/>
    <p:restoredTop sz="94238" autoAdjust="0"/>
  </p:normalViewPr>
  <p:slideViewPr>
    <p:cSldViewPr snapToGrid="0">
      <p:cViewPr varScale="1">
        <p:scale>
          <a:sx n="68" d="100"/>
          <a:sy n="68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th Viswanathan" userId="5927c4225fe96ecf" providerId="LiveId" clId="{2E7B48FE-3180-4E4C-9178-97C824DAEA12}"/>
    <pc:docChg chg="undo custSel addSld delSld modSld">
      <pc:chgData name="Vinoth Viswanathan" userId="5927c4225fe96ecf" providerId="LiveId" clId="{2E7B48FE-3180-4E4C-9178-97C824DAEA12}" dt="2023-02-05T10:51:30.746" v="693"/>
      <pc:docMkLst>
        <pc:docMk/>
      </pc:docMkLst>
      <pc:sldChg chg="modSp mod modTransition">
        <pc:chgData name="Vinoth Viswanathan" userId="5927c4225fe96ecf" providerId="LiveId" clId="{2E7B48FE-3180-4E4C-9178-97C824DAEA12}" dt="2023-02-05T10:15:46.820" v="680"/>
        <pc:sldMkLst>
          <pc:docMk/>
          <pc:sldMk cId="893833992" sldId="256"/>
        </pc:sldMkLst>
        <pc:picChg chg="mod">
          <ac:chgData name="Vinoth Viswanathan" userId="5927c4225fe96ecf" providerId="LiveId" clId="{2E7B48FE-3180-4E4C-9178-97C824DAEA12}" dt="2023-02-05T10:15:17.143" v="679" actId="14100"/>
          <ac:picMkLst>
            <pc:docMk/>
            <pc:sldMk cId="893833992" sldId="256"/>
            <ac:picMk id="5" creationId="{9CAFE37C-225F-0AEB-DE90-36477F752515}"/>
          </ac:picMkLst>
        </pc:picChg>
      </pc:sldChg>
      <pc:sldChg chg="modTransition">
        <pc:chgData name="Vinoth Viswanathan" userId="5927c4225fe96ecf" providerId="LiveId" clId="{2E7B48FE-3180-4E4C-9178-97C824DAEA12}" dt="2023-02-05T10:18:00.285" v="681"/>
        <pc:sldMkLst>
          <pc:docMk/>
          <pc:sldMk cId="3487403099" sldId="259"/>
        </pc:sldMkLst>
      </pc:sldChg>
      <pc:sldChg chg="modTransition">
        <pc:chgData name="Vinoth Viswanathan" userId="5927c4225fe96ecf" providerId="LiveId" clId="{2E7B48FE-3180-4E4C-9178-97C824DAEA12}" dt="2023-02-05T10:26:01.756" v="685"/>
        <pc:sldMkLst>
          <pc:docMk/>
          <pc:sldMk cId="1112280988" sldId="260"/>
        </pc:sldMkLst>
      </pc:sldChg>
      <pc:sldChg chg="modTransition">
        <pc:chgData name="Vinoth Viswanathan" userId="5927c4225fe96ecf" providerId="LiveId" clId="{2E7B48FE-3180-4E4C-9178-97C824DAEA12}" dt="2023-02-05T10:30:36.944" v="686"/>
        <pc:sldMkLst>
          <pc:docMk/>
          <pc:sldMk cId="1168468272" sldId="261"/>
        </pc:sldMkLst>
      </pc:sldChg>
      <pc:sldChg chg="modSp mod modTransition">
        <pc:chgData name="Vinoth Viswanathan" userId="5927c4225fe96ecf" providerId="LiveId" clId="{2E7B48FE-3180-4E4C-9178-97C824DAEA12}" dt="2023-02-05T10:36:06.195" v="689"/>
        <pc:sldMkLst>
          <pc:docMk/>
          <pc:sldMk cId="2489961750" sldId="262"/>
        </pc:sldMkLst>
        <pc:spChg chg="mod">
          <ac:chgData name="Vinoth Viswanathan" userId="5927c4225fe96ecf" providerId="LiveId" clId="{2E7B48FE-3180-4E4C-9178-97C824DAEA12}" dt="2023-02-05T07:06:23.841" v="15" actId="207"/>
          <ac:spMkLst>
            <pc:docMk/>
            <pc:sldMk cId="2489961750" sldId="262"/>
            <ac:spMk id="2" creationId="{409B887C-3D8B-5B72-959B-62465A8959AF}"/>
          </ac:spMkLst>
        </pc:spChg>
        <pc:picChg chg="mod">
          <ac:chgData name="Vinoth Viswanathan" userId="5927c4225fe96ecf" providerId="LiveId" clId="{2E7B48FE-3180-4E4C-9178-97C824DAEA12}" dt="2023-02-05T07:06:15.686" v="14" actId="1076"/>
          <ac:picMkLst>
            <pc:docMk/>
            <pc:sldMk cId="2489961750" sldId="262"/>
            <ac:picMk id="1026" creationId="{E1F64941-F8A3-0A9F-62EE-BB80FE511052}"/>
          </ac:picMkLst>
        </pc:picChg>
      </pc:sldChg>
      <pc:sldChg chg="addSp delSp modSp mod modTransition">
        <pc:chgData name="Vinoth Viswanathan" userId="5927c4225fe96ecf" providerId="LiveId" clId="{2E7B48FE-3180-4E4C-9178-97C824DAEA12}" dt="2023-02-05T10:42:01.357" v="692"/>
        <pc:sldMkLst>
          <pc:docMk/>
          <pc:sldMk cId="227402016" sldId="263"/>
        </pc:sldMkLst>
        <pc:spChg chg="add del mod">
          <ac:chgData name="Vinoth Viswanathan" userId="5927c4225fe96ecf" providerId="LiveId" clId="{2E7B48FE-3180-4E4C-9178-97C824DAEA12}" dt="2023-02-05T07:03:08.333" v="2"/>
          <ac:spMkLst>
            <pc:docMk/>
            <pc:sldMk cId="227402016" sldId="263"/>
            <ac:spMk id="2" creationId="{EB9FD61F-7374-EFB6-30B7-B602DD0AFB80}"/>
          </ac:spMkLst>
        </pc:spChg>
        <pc:spChg chg="add mod">
          <ac:chgData name="Vinoth Viswanathan" userId="5927c4225fe96ecf" providerId="LiveId" clId="{2E7B48FE-3180-4E4C-9178-97C824DAEA12}" dt="2023-02-05T07:34:28.847" v="335" actId="20577"/>
          <ac:spMkLst>
            <pc:docMk/>
            <pc:sldMk cId="227402016" sldId="263"/>
            <ac:spMk id="3" creationId="{ED1D6DC9-1460-A13C-7D1A-860369478AB0}"/>
          </ac:spMkLst>
        </pc:spChg>
        <pc:spChg chg="add mod">
          <ac:chgData name="Vinoth Viswanathan" userId="5927c4225fe96ecf" providerId="LiveId" clId="{2E7B48FE-3180-4E4C-9178-97C824DAEA12}" dt="2023-02-05T07:51:16.722" v="354" actId="207"/>
          <ac:spMkLst>
            <pc:docMk/>
            <pc:sldMk cId="227402016" sldId="263"/>
            <ac:spMk id="4" creationId="{3F94AA90-E400-751D-15D4-F3F3EAD3144B}"/>
          </ac:spMkLst>
        </pc:spChg>
        <pc:spChg chg="add del">
          <ac:chgData name="Vinoth Viswanathan" userId="5927c4225fe96ecf" providerId="LiveId" clId="{2E7B48FE-3180-4E4C-9178-97C824DAEA12}" dt="2023-02-05T07:18:24.895" v="196" actId="11529"/>
          <ac:spMkLst>
            <pc:docMk/>
            <pc:sldMk cId="227402016" sldId="263"/>
            <ac:spMk id="5" creationId="{4A7A7C07-B324-7434-1E64-0410C182A393}"/>
          </ac:spMkLst>
        </pc:spChg>
        <pc:spChg chg="add mod">
          <ac:chgData name="Vinoth Viswanathan" userId="5927c4225fe96ecf" providerId="LiveId" clId="{2E7B48FE-3180-4E4C-9178-97C824DAEA12}" dt="2023-02-05T09:01:05.366" v="668" actId="20577"/>
          <ac:spMkLst>
            <pc:docMk/>
            <pc:sldMk cId="227402016" sldId="263"/>
            <ac:spMk id="43" creationId="{196B99EA-3BB0-FA8E-E0A8-40AF56E3BA90}"/>
          </ac:spMkLst>
        </pc:spChg>
        <pc:spChg chg="add mod">
          <ac:chgData name="Vinoth Viswanathan" userId="5927c4225fe96ecf" providerId="LiveId" clId="{2E7B48FE-3180-4E4C-9178-97C824DAEA12}" dt="2023-02-05T09:02:06.451" v="678" actId="20577"/>
          <ac:spMkLst>
            <pc:docMk/>
            <pc:sldMk cId="227402016" sldId="263"/>
            <ac:spMk id="44" creationId="{7A020A9D-36AC-0EA8-5FC1-6C13693E7AD9}"/>
          </ac:spMkLst>
        </pc:spChg>
        <pc:grpChg chg="add del mod">
          <ac:chgData name="Vinoth Viswanathan" userId="5927c4225fe96ecf" providerId="LiveId" clId="{2E7B48FE-3180-4E4C-9178-97C824DAEA12}" dt="2023-02-05T07:23:04.669" v="246"/>
          <ac:grpSpMkLst>
            <pc:docMk/>
            <pc:sldMk cId="227402016" sldId="263"/>
            <ac:grpSpMk id="13" creationId="{7CF31963-EC27-8B47-E9A5-99EC4A047F1B}"/>
          </ac:grpSpMkLst>
        </pc:grpChg>
        <pc:grpChg chg="mod">
          <ac:chgData name="Vinoth Viswanathan" userId="5927c4225fe96ecf" providerId="LiveId" clId="{2E7B48FE-3180-4E4C-9178-97C824DAEA12}" dt="2023-02-05T07:23:04.339" v="244"/>
          <ac:grpSpMkLst>
            <pc:docMk/>
            <pc:sldMk cId="227402016" sldId="263"/>
            <ac:grpSpMk id="15" creationId="{660611C4-FABA-1245-0C33-44B4E1A7EC71}"/>
          </ac:grpSpMkLst>
        </pc:grpChg>
        <pc:grpChg chg="mod">
          <ac:chgData name="Vinoth Viswanathan" userId="5927c4225fe96ecf" providerId="LiveId" clId="{2E7B48FE-3180-4E4C-9178-97C824DAEA12}" dt="2023-02-05T07:22:55.228" v="225"/>
          <ac:grpSpMkLst>
            <pc:docMk/>
            <pc:sldMk cId="227402016" sldId="263"/>
            <ac:grpSpMk id="28" creationId="{5A5AFDF2-FB0B-3A26-F638-3DBDA90B15EB}"/>
          </ac:grpSpMkLst>
        </pc:grpChg>
        <pc:picChg chg="add del mod">
          <ac:chgData name="Vinoth Viswanathan" userId="5927c4225fe96ecf" providerId="LiveId" clId="{2E7B48FE-3180-4E4C-9178-97C824DAEA12}" dt="2023-02-05T07:18:24.012" v="195" actId="931"/>
          <ac:picMkLst>
            <pc:docMk/>
            <pc:sldMk cId="227402016" sldId="263"/>
            <ac:picMk id="7" creationId="{E8FFC4CA-F57C-5954-3FD4-3F526D8DC054}"/>
          </ac:picMkLst>
        </pc:picChg>
        <pc:picChg chg="add mod">
          <ac:chgData name="Vinoth Viswanathan" userId="5927c4225fe96ecf" providerId="LiveId" clId="{2E7B48FE-3180-4E4C-9178-97C824DAEA12}" dt="2023-02-05T07:20:29.255" v="198" actId="1076"/>
          <ac:picMkLst>
            <pc:docMk/>
            <pc:sldMk cId="227402016" sldId="263"/>
            <ac:picMk id="9" creationId="{09278CC8-522F-E381-FA76-1E049C9A77D9}"/>
          </ac:picMkLst>
        </pc:picChg>
        <pc:picChg chg="add del mod">
          <ac:chgData name="Vinoth Viswanathan" userId="5927c4225fe96ecf" providerId="LiveId" clId="{2E7B48FE-3180-4E4C-9178-97C824DAEA12}" dt="2023-02-05T07:25:39.131" v="257" actId="931"/>
          <ac:picMkLst>
            <pc:docMk/>
            <pc:sldMk cId="227402016" sldId="263"/>
            <ac:picMk id="36" creationId="{1064C127-DF96-7071-1EB5-4E3A086A976E}"/>
          </ac:picMkLst>
        </pc:picChg>
        <pc:picChg chg="add del mod">
          <ac:chgData name="Vinoth Viswanathan" userId="5927c4225fe96ecf" providerId="LiveId" clId="{2E7B48FE-3180-4E4C-9178-97C824DAEA12}" dt="2023-02-05T07:25:39.131" v="257" actId="931"/>
          <ac:picMkLst>
            <pc:docMk/>
            <pc:sldMk cId="227402016" sldId="263"/>
            <ac:picMk id="38" creationId="{B4783B78-41A2-671D-5FE5-0C505089630F}"/>
          </ac:picMkLst>
        </pc:picChg>
        <pc:picChg chg="add mod">
          <ac:chgData name="Vinoth Viswanathan" userId="5927c4225fe96ecf" providerId="LiveId" clId="{2E7B48FE-3180-4E4C-9178-97C824DAEA12}" dt="2023-02-05T07:26:04.512" v="259" actId="1076"/>
          <ac:picMkLst>
            <pc:docMk/>
            <pc:sldMk cId="227402016" sldId="263"/>
            <ac:picMk id="40" creationId="{5A83A33F-7D97-71F9-CD8B-A2CD6E25F6F9}"/>
          </ac:picMkLst>
        </pc:picChg>
        <pc:picChg chg="add mod">
          <ac:chgData name="Vinoth Viswanathan" userId="5927c4225fe96ecf" providerId="LiveId" clId="{2E7B48FE-3180-4E4C-9178-97C824DAEA12}" dt="2023-02-05T09:01:10.005" v="669" actId="1076"/>
          <ac:picMkLst>
            <pc:docMk/>
            <pc:sldMk cId="227402016" sldId="263"/>
            <ac:picMk id="41" creationId="{8BC26CF6-30F1-70F4-4467-F26AA2BD25AB}"/>
          </ac:picMkLst>
        </pc:picChg>
        <pc:picChg chg="add mod">
          <ac:chgData name="Vinoth Viswanathan" userId="5927c4225fe96ecf" providerId="LiveId" clId="{2E7B48FE-3180-4E4C-9178-97C824DAEA12}" dt="2023-02-05T07:33:42.291" v="332" actId="1076"/>
          <ac:picMkLst>
            <pc:docMk/>
            <pc:sldMk cId="227402016" sldId="263"/>
            <ac:picMk id="42" creationId="{D6A97921-2A1D-6A14-082B-FA8F5335F332}"/>
          </ac:picMkLst>
        </pc:picChg>
        <pc:inkChg chg="add del">
          <ac:chgData name="Vinoth Viswanathan" userId="5927c4225fe96ecf" providerId="LiveId" clId="{2E7B48FE-3180-4E4C-9178-97C824DAEA12}" dt="2023-02-05T07:23:05.412" v="248" actId="9405"/>
          <ac:inkMkLst>
            <pc:docMk/>
            <pc:sldMk cId="227402016" sldId="263"/>
            <ac:inkMk id="10" creationId="{A14B3108-C1C6-3093-B68A-2CCC299BAC69}"/>
          </ac:inkMkLst>
        </pc:inkChg>
        <pc:inkChg chg="add del mod">
          <ac:chgData name="Vinoth Viswanathan" userId="5927c4225fe96ecf" providerId="LiveId" clId="{2E7B48FE-3180-4E4C-9178-97C824DAEA12}" dt="2023-02-05T07:23:05.025" v="247" actId="9405"/>
          <ac:inkMkLst>
            <pc:docMk/>
            <pc:sldMk cId="227402016" sldId="263"/>
            <ac:inkMk id="11" creationId="{5B00A922-0335-4611-B72D-0CFC5580FEB9}"/>
          </ac:inkMkLst>
        </pc:inkChg>
        <pc:inkChg chg="add del mod">
          <ac:chgData name="Vinoth Viswanathan" userId="5927c4225fe96ecf" providerId="LiveId" clId="{2E7B48FE-3180-4E4C-9178-97C824DAEA12}" dt="2023-02-05T07:23:04.669" v="246"/>
          <ac:inkMkLst>
            <pc:docMk/>
            <pc:sldMk cId="227402016" sldId="263"/>
            <ac:inkMk id="12" creationId="{01BFF5E1-1B9B-B7ED-5B8B-1EE03E538720}"/>
          </ac:inkMkLst>
        </pc:inkChg>
        <pc:inkChg chg="add del mod">
          <ac:chgData name="Vinoth Viswanathan" userId="5927c4225fe96ecf" providerId="LiveId" clId="{2E7B48FE-3180-4E4C-9178-97C824DAEA12}" dt="2023-02-05T07:23:04.339" v="244"/>
          <ac:inkMkLst>
            <pc:docMk/>
            <pc:sldMk cId="227402016" sldId="263"/>
            <ac:inkMk id="14" creationId="{2D2F5735-3F99-4790-066C-572B367FDAD5}"/>
          </ac:inkMkLst>
        </pc:inkChg>
        <pc:inkChg chg="add del">
          <ac:chgData name="Vinoth Viswanathan" userId="5927c4225fe96ecf" providerId="LiveId" clId="{2E7B48FE-3180-4E4C-9178-97C824DAEA12}" dt="2023-02-05T07:23:03.964" v="242" actId="9405"/>
          <ac:inkMkLst>
            <pc:docMk/>
            <pc:sldMk cId="227402016" sldId="263"/>
            <ac:inkMk id="16" creationId="{FE617C4A-D068-8178-E45D-B8B8C3358897}"/>
          </ac:inkMkLst>
        </pc:inkChg>
        <pc:inkChg chg="add del">
          <ac:chgData name="Vinoth Viswanathan" userId="5927c4225fe96ecf" providerId="LiveId" clId="{2E7B48FE-3180-4E4C-9178-97C824DAEA12}" dt="2023-02-05T07:23:03.597" v="241" actId="9405"/>
          <ac:inkMkLst>
            <pc:docMk/>
            <pc:sldMk cId="227402016" sldId="263"/>
            <ac:inkMk id="17" creationId="{DBB4E873-D4CE-85AD-873A-5A203859018D}"/>
          </ac:inkMkLst>
        </pc:inkChg>
        <pc:inkChg chg="add del">
          <ac:chgData name="Vinoth Viswanathan" userId="5927c4225fe96ecf" providerId="LiveId" clId="{2E7B48FE-3180-4E4C-9178-97C824DAEA12}" dt="2023-02-05T07:23:03.155" v="240" actId="9405"/>
          <ac:inkMkLst>
            <pc:docMk/>
            <pc:sldMk cId="227402016" sldId="263"/>
            <ac:inkMk id="18" creationId="{59D32F26-EE8A-FF70-93F2-9AEA25A74B02}"/>
          </ac:inkMkLst>
        </pc:inkChg>
        <pc:inkChg chg="add del">
          <ac:chgData name="Vinoth Viswanathan" userId="5927c4225fe96ecf" providerId="LiveId" clId="{2E7B48FE-3180-4E4C-9178-97C824DAEA12}" dt="2023-02-05T07:23:02.554" v="239" actId="9405"/>
          <ac:inkMkLst>
            <pc:docMk/>
            <pc:sldMk cId="227402016" sldId="263"/>
            <ac:inkMk id="19" creationId="{4DD467A5-9EF1-D3AB-94A1-0791F8D3ADF9}"/>
          </ac:inkMkLst>
        </pc:inkChg>
        <pc:inkChg chg="add del">
          <ac:chgData name="Vinoth Viswanathan" userId="5927c4225fe96ecf" providerId="LiveId" clId="{2E7B48FE-3180-4E4C-9178-97C824DAEA12}" dt="2023-02-05T07:23:01.206" v="238" actId="9405"/>
          <ac:inkMkLst>
            <pc:docMk/>
            <pc:sldMk cId="227402016" sldId="263"/>
            <ac:inkMk id="20" creationId="{36634627-A6C4-B6E7-9EA0-23CC289A6C55}"/>
          </ac:inkMkLst>
        </pc:inkChg>
        <pc:inkChg chg="add del">
          <ac:chgData name="Vinoth Viswanathan" userId="5927c4225fe96ecf" providerId="LiveId" clId="{2E7B48FE-3180-4E4C-9178-97C824DAEA12}" dt="2023-02-05T07:23:00.582" v="237" actId="9405"/>
          <ac:inkMkLst>
            <pc:docMk/>
            <pc:sldMk cId="227402016" sldId="263"/>
            <ac:inkMk id="21" creationId="{9258C83F-8101-53DF-F929-E3CAE49963D2}"/>
          </ac:inkMkLst>
        </pc:inkChg>
        <pc:inkChg chg="add del">
          <ac:chgData name="Vinoth Viswanathan" userId="5927c4225fe96ecf" providerId="LiveId" clId="{2E7B48FE-3180-4E4C-9178-97C824DAEA12}" dt="2023-02-05T07:22:59.874" v="236" actId="9405"/>
          <ac:inkMkLst>
            <pc:docMk/>
            <pc:sldMk cId="227402016" sldId="263"/>
            <ac:inkMk id="22" creationId="{27FE60DD-B746-C063-82D6-97DBB35DA153}"/>
          </ac:inkMkLst>
        </pc:inkChg>
        <pc:inkChg chg="add del mod">
          <ac:chgData name="Vinoth Viswanathan" userId="5927c4225fe96ecf" providerId="LiveId" clId="{2E7B48FE-3180-4E4C-9178-97C824DAEA12}" dt="2023-02-05T07:22:59.296" v="235" actId="9405"/>
          <ac:inkMkLst>
            <pc:docMk/>
            <pc:sldMk cId="227402016" sldId="263"/>
            <ac:inkMk id="23" creationId="{70211620-DB66-7D8B-EE10-B72FAEACC508}"/>
          </ac:inkMkLst>
        </pc:inkChg>
        <pc:inkChg chg="add del mod">
          <ac:chgData name="Vinoth Viswanathan" userId="5927c4225fe96ecf" providerId="LiveId" clId="{2E7B48FE-3180-4E4C-9178-97C824DAEA12}" dt="2023-02-05T07:22:58.174" v="232" actId="9405"/>
          <ac:inkMkLst>
            <pc:docMk/>
            <pc:sldMk cId="227402016" sldId="263"/>
            <ac:inkMk id="24" creationId="{22A36A93-9A52-516E-C629-E9F372D323A2}"/>
          </ac:inkMkLst>
        </pc:inkChg>
        <pc:inkChg chg="add del mod">
          <ac:chgData name="Vinoth Viswanathan" userId="5927c4225fe96ecf" providerId="LiveId" clId="{2E7B48FE-3180-4E4C-9178-97C824DAEA12}" dt="2023-02-05T07:22:56.379" v="227" actId="9405"/>
          <ac:inkMkLst>
            <pc:docMk/>
            <pc:sldMk cId="227402016" sldId="263"/>
            <ac:inkMk id="25" creationId="{928CC18F-D1DE-2F75-793E-7646A4DE3029}"/>
          </ac:inkMkLst>
        </pc:inkChg>
        <pc:inkChg chg="add del">
          <ac:chgData name="Vinoth Viswanathan" userId="5927c4225fe96ecf" providerId="LiveId" clId="{2E7B48FE-3180-4E4C-9178-97C824DAEA12}" dt="2023-02-05T07:22:55.762" v="226" actId="9405"/>
          <ac:inkMkLst>
            <pc:docMk/>
            <pc:sldMk cId="227402016" sldId="263"/>
            <ac:inkMk id="26" creationId="{38F98035-1FD5-9629-4D46-FF98C5F7655D}"/>
          </ac:inkMkLst>
        </pc:inkChg>
        <pc:inkChg chg="add del">
          <ac:chgData name="Vinoth Viswanathan" userId="5927c4225fe96ecf" providerId="LiveId" clId="{2E7B48FE-3180-4E4C-9178-97C824DAEA12}" dt="2023-02-05T07:22:55.228" v="225"/>
          <ac:inkMkLst>
            <pc:docMk/>
            <pc:sldMk cId="227402016" sldId="263"/>
            <ac:inkMk id="27" creationId="{044498D1-0227-701F-60B7-0AE7C277B177}"/>
          </ac:inkMkLst>
        </pc:inkChg>
        <pc:inkChg chg="add del">
          <ac:chgData name="Vinoth Viswanathan" userId="5927c4225fe96ecf" providerId="LiveId" clId="{2E7B48FE-3180-4E4C-9178-97C824DAEA12}" dt="2023-02-05T07:22:54.695" v="223" actId="9405"/>
          <ac:inkMkLst>
            <pc:docMk/>
            <pc:sldMk cId="227402016" sldId="263"/>
            <ac:inkMk id="29" creationId="{83447678-7186-DB2D-A333-13DC76926F2D}"/>
          </ac:inkMkLst>
        </pc:inkChg>
        <pc:inkChg chg="add del">
          <ac:chgData name="Vinoth Viswanathan" userId="5927c4225fe96ecf" providerId="LiveId" clId="{2E7B48FE-3180-4E4C-9178-97C824DAEA12}" dt="2023-02-05T07:22:56.990" v="229" actId="9405"/>
          <ac:inkMkLst>
            <pc:docMk/>
            <pc:sldMk cId="227402016" sldId="263"/>
            <ac:inkMk id="30" creationId="{808A8E92-894E-58FD-B24C-25FADFF0434B}"/>
          </ac:inkMkLst>
        </pc:inkChg>
        <pc:inkChg chg="add del">
          <ac:chgData name="Vinoth Viswanathan" userId="5927c4225fe96ecf" providerId="LiveId" clId="{2E7B48FE-3180-4E4C-9178-97C824DAEA12}" dt="2023-02-05T07:22:57.607" v="231" actId="9405"/>
          <ac:inkMkLst>
            <pc:docMk/>
            <pc:sldMk cId="227402016" sldId="263"/>
            <ac:inkMk id="31" creationId="{4870DE47-0FC6-35AF-25C7-B3420F8C0788}"/>
          </ac:inkMkLst>
        </pc:inkChg>
        <pc:inkChg chg="add del">
          <ac:chgData name="Vinoth Viswanathan" userId="5927c4225fe96ecf" providerId="LiveId" clId="{2E7B48FE-3180-4E4C-9178-97C824DAEA12}" dt="2023-02-05T07:22:58.698" v="234" actId="9405"/>
          <ac:inkMkLst>
            <pc:docMk/>
            <pc:sldMk cId="227402016" sldId="263"/>
            <ac:inkMk id="32" creationId="{7DF5596B-1DCC-75A3-D0B8-E6FC3604EA85}"/>
          </ac:inkMkLst>
        </pc:inkChg>
        <pc:inkChg chg="add">
          <ac:chgData name="Vinoth Viswanathan" userId="5927c4225fe96ecf" providerId="LiveId" clId="{2E7B48FE-3180-4E4C-9178-97C824DAEA12}" dt="2023-02-05T07:23:08.008" v="249" actId="9405"/>
          <ac:inkMkLst>
            <pc:docMk/>
            <pc:sldMk cId="227402016" sldId="263"/>
            <ac:inkMk id="33" creationId="{1EAFD366-4725-DFA0-6EB6-533DE86F9EDB}"/>
          </ac:inkMkLst>
        </pc:inkChg>
        <pc:inkChg chg="add">
          <ac:chgData name="Vinoth Viswanathan" userId="5927c4225fe96ecf" providerId="LiveId" clId="{2E7B48FE-3180-4E4C-9178-97C824DAEA12}" dt="2023-02-05T07:23:09.136" v="250" actId="9405"/>
          <ac:inkMkLst>
            <pc:docMk/>
            <pc:sldMk cId="227402016" sldId="263"/>
            <ac:inkMk id="34" creationId="{7D4C3187-2629-2F57-E1BD-A9D0F9E063B0}"/>
          </ac:inkMkLst>
        </pc:inkChg>
      </pc:sldChg>
      <pc:sldChg chg="del">
        <pc:chgData name="Vinoth Viswanathan" userId="5927c4225fe96ecf" providerId="LiveId" clId="{2E7B48FE-3180-4E4C-9178-97C824DAEA12}" dt="2023-02-05T08:59:31.794" v="649" actId="2696"/>
        <pc:sldMkLst>
          <pc:docMk/>
          <pc:sldMk cId="2411512576" sldId="264"/>
        </pc:sldMkLst>
      </pc:sldChg>
      <pc:sldChg chg="addSp delSp modSp new mod modTransition">
        <pc:chgData name="Vinoth Viswanathan" userId="5927c4225fe96ecf" providerId="LiveId" clId="{2E7B48FE-3180-4E4C-9178-97C824DAEA12}" dt="2023-02-05T10:51:30.746" v="693"/>
        <pc:sldMkLst>
          <pc:docMk/>
          <pc:sldMk cId="934251564" sldId="265"/>
        </pc:sldMkLst>
        <pc:spChg chg="add del mod">
          <ac:chgData name="Vinoth Viswanathan" userId="5927c4225fe96ecf" providerId="LiveId" clId="{2E7B48FE-3180-4E4C-9178-97C824DAEA12}" dt="2023-02-05T07:57:48.691" v="367"/>
          <ac:spMkLst>
            <pc:docMk/>
            <pc:sldMk cId="934251564" sldId="265"/>
            <ac:spMk id="2" creationId="{3F1F5129-48BB-A7BD-ECEE-BB08AA54CE2B}"/>
          </ac:spMkLst>
        </pc:spChg>
        <pc:spChg chg="add mod">
          <ac:chgData name="Vinoth Viswanathan" userId="5927c4225fe96ecf" providerId="LiveId" clId="{2E7B48FE-3180-4E4C-9178-97C824DAEA12}" dt="2023-02-05T08:58:50.665" v="647" actId="207"/>
          <ac:spMkLst>
            <pc:docMk/>
            <pc:sldMk cId="934251564" sldId="265"/>
            <ac:spMk id="3" creationId="{991860E5-4DCB-E0D5-7F24-2A535F593930}"/>
          </ac:spMkLst>
        </pc:spChg>
        <pc:spChg chg="add mod">
          <ac:chgData name="Vinoth Viswanathan" userId="5927c4225fe96ecf" providerId="LiveId" clId="{2E7B48FE-3180-4E4C-9178-97C824DAEA12}" dt="2023-02-05T08:59:08.949" v="648" actId="207"/>
          <ac:spMkLst>
            <pc:docMk/>
            <pc:sldMk cId="934251564" sldId="265"/>
            <ac:spMk id="4" creationId="{B7C33C25-7575-C981-1248-2AD84FB93817}"/>
          </ac:spMkLst>
        </pc:spChg>
        <pc:picChg chg="add mod">
          <ac:chgData name="Vinoth Viswanathan" userId="5927c4225fe96ecf" providerId="LiveId" clId="{2E7B48FE-3180-4E4C-9178-97C824DAEA12}" dt="2023-02-05T08:17:48.050" v="641" actId="14100"/>
          <ac:picMkLst>
            <pc:docMk/>
            <pc:sldMk cId="934251564" sldId="265"/>
            <ac:picMk id="2050" creationId="{52180298-F1E0-85ED-6386-BD487FD7FDDA}"/>
          </ac:picMkLst>
        </pc:picChg>
      </pc:sldChg>
      <pc:sldChg chg="new del setBg">
        <pc:chgData name="Vinoth Viswanathan" userId="5927c4225fe96ecf" providerId="LiveId" clId="{2E7B48FE-3180-4E4C-9178-97C824DAEA12}" dt="2023-02-05T07:53:01.719" v="360" actId="2696"/>
        <pc:sldMkLst>
          <pc:docMk/>
          <pc:sldMk cId="4062523840" sldId="265"/>
        </pc:sldMkLst>
      </pc:sldChg>
      <pc:sldChg chg="new del">
        <pc:chgData name="Vinoth Viswanathan" userId="5927c4225fe96ecf" providerId="LiveId" clId="{2E7B48FE-3180-4E4C-9178-97C824DAEA12}" dt="2023-02-05T08:59:45.315" v="651" actId="2696"/>
        <pc:sldMkLst>
          <pc:docMk/>
          <pc:sldMk cId="1995205280" sldId="26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7:23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7:23:0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50A7C-4C07-4A96-9454-7EA3CC2C49B2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DA58C-F1E6-4935-AC1E-A5D92BC1E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9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6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4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19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6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6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9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493C1F8-FC9F-4D39-B553-957E108853F7}" type="datetimeFigureOut">
              <a:rPr lang="en-US" smtClean="0"/>
              <a:t>05-Feb-23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DD5501-EAF5-4DB9-ACEB-886F69F95C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7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4a"/><Relationship Id="rId13" Type="http://schemas.openxmlformats.org/officeDocument/2006/relationships/image" Target="../media/image3.png"/><Relationship Id="rId3" Type="http://schemas.microsoft.com/office/2007/relationships/media" Target="../media/media5.m4a"/><Relationship Id="rId7" Type="http://schemas.microsoft.com/office/2007/relationships/media" Target="../media/media7.m4a"/><Relationship Id="rId12" Type="http://schemas.openxmlformats.org/officeDocument/2006/relationships/image" Target="../media/image4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11" Type="http://schemas.openxmlformats.org/officeDocument/2006/relationships/slideLayout" Target="../slideLayouts/slideLayout7.xml"/><Relationship Id="rId5" Type="http://schemas.microsoft.com/office/2007/relationships/media" Target="../media/media6.m4a"/><Relationship Id="rId10" Type="http://schemas.openxmlformats.org/officeDocument/2006/relationships/audio" Target="../media/media8.m4a"/><Relationship Id="rId4" Type="http://schemas.openxmlformats.org/officeDocument/2006/relationships/audio" Target="../media/media5.m4a"/><Relationship Id="rId9" Type="http://schemas.microsoft.com/office/2007/relationships/media" Target="../media/media8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4a"/><Relationship Id="rId3" Type="http://schemas.microsoft.com/office/2007/relationships/media" Target="../media/media12.m4a"/><Relationship Id="rId7" Type="http://schemas.microsoft.com/office/2007/relationships/media" Target="../media/media14.m4a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audio" Target="../media/media13.m4a"/><Relationship Id="rId11" Type="http://schemas.openxmlformats.org/officeDocument/2006/relationships/image" Target="../media/image3.png"/><Relationship Id="rId5" Type="http://schemas.microsoft.com/office/2007/relationships/media" Target="../media/media13.m4a"/><Relationship Id="rId10" Type="http://schemas.openxmlformats.org/officeDocument/2006/relationships/image" Target="../media/image5.png"/><Relationship Id="rId4" Type="http://schemas.openxmlformats.org/officeDocument/2006/relationships/audio" Target="../media/media12.m4a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4a"/><Relationship Id="rId13" Type="http://schemas.openxmlformats.org/officeDocument/2006/relationships/image" Target="../media/image8.png"/><Relationship Id="rId3" Type="http://schemas.microsoft.com/office/2007/relationships/media" Target="../media/media16.m4a"/><Relationship Id="rId7" Type="http://schemas.microsoft.com/office/2007/relationships/media" Target="../media/media18.m4a"/><Relationship Id="rId12" Type="http://schemas.openxmlformats.org/officeDocument/2006/relationships/customXml" Target="../ink/ink1.xml"/><Relationship Id="rId17" Type="http://schemas.openxmlformats.org/officeDocument/2006/relationships/image" Target="../media/image3.png"/><Relationship Id="rId2" Type="http://schemas.openxmlformats.org/officeDocument/2006/relationships/audio" Target="../media/media15.m4a"/><Relationship Id="rId16" Type="http://schemas.openxmlformats.org/officeDocument/2006/relationships/image" Target="../media/image10.svg"/><Relationship Id="rId1" Type="http://schemas.microsoft.com/office/2007/relationships/media" Target="../media/media15.m4a"/><Relationship Id="rId6" Type="http://schemas.openxmlformats.org/officeDocument/2006/relationships/audio" Target="../media/media17.m4a"/><Relationship Id="rId11" Type="http://schemas.openxmlformats.org/officeDocument/2006/relationships/image" Target="../media/image7.svg"/><Relationship Id="rId5" Type="http://schemas.microsoft.com/office/2007/relationships/media" Target="../media/media17.m4a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audio" Target="../media/media16.m4a"/><Relationship Id="rId9" Type="http://schemas.openxmlformats.org/officeDocument/2006/relationships/slideLayout" Target="../slideLayouts/slideLayout7.xml"/><Relationship Id="rId1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0D64-9240-82C0-2F00-A6C01B4E8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858" y="5110423"/>
            <a:ext cx="10906061" cy="671540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4800" dirty="0"/>
              <a:t>NAME: S.YOGANA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AFE37C-225F-0AEB-DE90-36477F7525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4" r="-1" b="8718"/>
          <a:stretch/>
        </p:blipFill>
        <p:spPr>
          <a:xfrm>
            <a:off x="28577" y="-393273"/>
            <a:ext cx="12192000" cy="5208161"/>
          </a:xfrm>
          <a:prstGeom prst="rect">
            <a:avLst/>
          </a:prstGeom>
          <a:effectLst/>
        </p:spPr>
      </p:pic>
      <p:pic>
        <p:nvPicPr>
          <p:cNvPr id="13" name="1Recorded Sound">
            <a:hlinkClick r:id="" action="ppaction://media"/>
            <a:extLst>
              <a:ext uri="{FF2B5EF4-FFF2-40B4-BE49-F238E27FC236}">
                <a16:creationId xmlns:a16="http://schemas.microsoft.com/office/drawing/2014/main" id="{4E20FCEF-761D-1C6E-C6C0-DAB3C7853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2"/>
    </mc:Choice>
    <mc:Fallback xmlns="">
      <p:transition spd="slow" advTm="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5837A0-CDCC-0994-6B8D-D42A8F9002DB}"/>
              </a:ext>
            </a:extLst>
          </p:cNvPr>
          <p:cNvGrpSpPr/>
          <p:nvPr/>
        </p:nvGrpSpPr>
        <p:grpSpPr>
          <a:xfrm>
            <a:off x="644072" y="1627778"/>
            <a:ext cx="10903856" cy="3602444"/>
            <a:chOff x="0" y="244158"/>
            <a:chExt cx="10903856" cy="36024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9F0A799-9B0C-1E42-BEB2-E45C3E2A87AF}"/>
                </a:ext>
              </a:extLst>
            </p:cNvPr>
            <p:cNvSpPr/>
            <p:nvPr/>
          </p:nvSpPr>
          <p:spPr>
            <a:xfrm>
              <a:off x="0" y="244158"/>
              <a:ext cx="10903856" cy="360244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D2A99872-9701-93FD-C63B-2919D3F25007}"/>
                </a:ext>
              </a:extLst>
            </p:cNvPr>
            <p:cNvSpPr txBox="1"/>
            <p:nvPr/>
          </p:nvSpPr>
          <p:spPr>
            <a:xfrm>
              <a:off x="175857" y="420015"/>
              <a:ext cx="10552142" cy="32507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500" kern="1200" dirty="0"/>
                <a:t>ENSEMBLE LEARNING</a:t>
              </a:r>
              <a:br>
                <a:rPr lang="en-US" sz="6500" kern="1200" dirty="0"/>
              </a:br>
              <a:br>
                <a:rPr lang="en-US" sz="6500" kern="1200" dirty="0"/>
              </a:br>
              <a:r>
                <a:rPr lang="en-US" sz="6500" kern="1200" dirty="0"/>
                <a:t>BAGGING        BOOSTING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305108-AB0C-D559-68AE-26F6B01C85F9}"/>
              </a:ext>
            </a:extLst>
          </p:cNvPr>
          <p:cNvCxnSpPr>
            <a:cxnSpLocks/>
          </p:cNvCxnSpPr>
          <p:nvPr/>
        </p:nvCxnSpPr>
        <p:spPr>
          <a:xfrm flipV="1">
            <a:off x="3105763" y="2867890"/>
            <a:ext cx="1600530" cy="91835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202414-B324-C89E-53E1-BD803A01A464}"/>
              </a:ext>
            </a:extLst>
          </p:cNvPr>
          <p:cNvCxnSpPr>
            <a:cxnSpLocks/>
          </p:cNvCxnSpPr>
          <p:nvPr/>
        </p:nvCxnSpPr>
        <p:spPr>
          <a:xfrm flipH="1" flipV="1">
            <a:off x="4706293" y="2867890"/>
            <a:ext cx="1860761" cy="91835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2Recorded Sound">
            <a:hlinkClick r:id="" action="ppaction://media"/>
            <a:extLst>
              <a:ext uri="{FF2B5EF4-FFF2-40B4-BE49-F238E27FC236}">
                <a16:creationId xmlns:a16="http://schemas.microsoft.com/office/drawing/2014/main" id="{8209A8E7-BA24-A9BA-2362-EC910C33A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873408-B1A2-CE19-4DD0-67B9ECE216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1"/>
    </mc:Choice>
    <mc:Fallback xmlns=""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78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8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62006D-078B-20B5-FA87-7A910F2A05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150" b="-2573"/>
          <a:stretch/>
        </p:blipFill>
        <p:spPr>
          <a:xfrm>
            <a:off x="-1477109" y="0"/>
            <a:ext cx="17094479" cy="63867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B72E4A0-20AB-7E5D-3706-92CFB774ABD5}"/>
              </a:ext>
            </a:extLst>
          </p:cNvPr>
          <p:cNvSpPr/>
          <p:nvPr/>
        </p:nvSpPr>
        <p:spPr>
          <a:xfrm>
            <a:off x="333829" y="3033486"/>
            <a:ext cx="990004" cy="8418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3F0A2-A549-3766-4934-1F4F726B5019}"/>
              </a:ext>
            </a:extLst>
          </p:cNvPr>
          <p:cNvSpPr txBox="1"/>
          <p:nvPr/>
        </p:nvSpPr>
        <p:spPr>
          <a:xfrm>
            <a:off x="470576" y="3131234"/>
            <a:ext cx="71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EAE7F-BBA8-CCCD-943B-DDB63D07D11A}"/>
              </a:ext>
            </a:extLst>
          </p:cNvPr>
          <p:cNvSpPr/>
          <p:nvPr/>
        </p:nvSpPr>
        <p:spPr>
          <a:xfrm>
            <a:off x="6126166" y="1931429"/>
            <a:ext cx="1020170" cy="8418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DATASET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F05460-DD67-B8BD-56B6-831A90D4B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493901-280A-ECB6-BA3E-C352998DF9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A5D702-FF05-9685-252D-8CCDC32F6B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76052A-2C91-AC77-5A41-794600D3B8B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99E2C0-1ABC-32B6-4D00-6085AD1A054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50"/>
    </mc:Choice>
    <mc:Fallback xmlns="">
      <p:transition spd="slow" advTm="10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8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6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347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6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313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09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227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C32C70-137A-AE75-8CCB-3A7B7A49584E}"/>
              </a:ext>
            </a:extLst>
          </p:cNvPr>
          <p:cNvSpPr txBox="1"/>
          <p:nvPr/>
        </p:nvSpPr>
        <p:spPr>
          <a:xfrm>
            <a:off x="391886" y="348343"/>
            <a:ext cx="11800114" cy="54209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4800" dirty="0">
                <a:solidFill>
                  <a:srgbClr val="7030A0"/>
                </a:solidFill>
              </a:rPr>
              <a:t>TYPES OF BOOSTING</a:t>
            </a:r>
            <a:r>
              <a:rPr lang="en-US" sz="4800" dirty="0"/>
              <a:t> </a:t>
            </a:r>
          </a:p>
          <a:p>
            <a:pPr lvl="1" algn="ctr">
              <a:lnSpc>
                <a:spcPct val="200000"/>
              </a:lnSpc>
            </a:pP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ADA BOOSTING  </a:t>
            </a:r>
          </a:p>
          <a:p>
            <a:pPr lvl="1" algn="ctr">
              <a:lnSpc>
                <a:spcPct val="200000"/>
              </a:lnSpc>
            </a:pPr>
            <a:r>
              <a:rPr lang="en-US" sz="4800" dirty="0">
                <a:solidFill>
                  <a:srgbClr val="FF0000"/>
                </a:solidFill>
              </a:rPr>
              <a:t>  XG BOOSTING</a:t>
            </a:r>
          </a:p>
          <a:p>
            <a:pPr algn="ctr">
              <a:lnSpc>
                <a:spcPct val="200000"/>
              </a:lnSpc>
            </a:pPr>
            <a:r>
              <a:rPr lang="en-US" sz="4800" dirty="0">
                <a:solidFill>
                  <a:srgbClr val="FF0000"/>
                </a:solidFill>
              </a:rPr>
              <a:t>     LG BOOSTING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AE3729-3C9F-092D-BB16-E3A7DEE5A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29F1F6-328A-3FB4-26BA-7A5ADAB72B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5"/>
    </mc:Choice>
    <mc:Fallback xmlns="">
      <p:transition spd="slow" advTm="13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7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B887C-3D8B-5B72-959B-62465A8959AF}"/>
              </a:ext>
            </a:extLst>
          </p:cNvPr>
          <p:cNvSpPr txBox="1"/>
          <p:nvPr/>
        </p:nvSpPr>
        <p:spPr>
          <a:xfrm>
            <a:off x="261255" y="174171"/>
            <a:ext cx="11489467" cy="5276894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/>
              <a:t>ADA BOOSTING</a:t>
            </a:r>
          </a:p>
          <a:p>
            <a:pPr marL="457200" indent="-457200" algn="just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IT IS CALLED ADAPTIVE BOOSTING</a:t>
            </a:r>
          </a:p>
          <a:p>
            <a:pPr marL="457200" indent="-457200" algn="just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TRANSFORMING WEAK </a:t>
            </a:r>
          </a:p>
          <a:p>
            <a:pPr algn="just">
              <a:lnSpc>
                <a:spcPct val="3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LEARNERS INTO STRONG LEARNER</a:t>
            </a:r>
          </a:p>
          <a:p>
            <a:pPr marL="457200" indent="-457200" algn="just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BOTH REGRESSION AND CLASSIFICATION </a:t>
            </a:r>
          </a:p>
          <a:p>
            <a:pPr algn="just">
              <a:lnSpc>
                <a:spcPct val="3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SOLVED IN THIS   ALGORITHM      </a:t>
            </a:r>
            <a:r>
              <a:rPr lang="en-US" dirty="0"/>
              <a:t>	</a:t>
            </a:r>
          </a:p>
        </p:txBody>
      </p:sp>
      <p:pic>
        <p:nvPicPr>
          <p:cNvPr id="1026" name="Picture 2" descr="Understanding AdaBoost. Anyone starting to learn Boosting… | by Akash  Desarda | Towards Data Science">
            <a:extLst>
              <a:ext uri="{FF2B5EF4-FFF2-40B4-BE49-F238E27FC236}">
                <a16:creationId xmlns:a16="http://schemas.microsoft.com/office/drawing/2014/main" id="{E1F64941-F8A3-0A9F-62EE-BB80FE51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88" y="303662"/>
            <a:ext cx="5500258" cy="370429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1F0EFA-CE78-CD87-C8FD-CF40895D7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43A745-B23F-6976-6FF4-FB5EE8A92E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9B1B4F-25D2-4523-AFB7-8C862FBFCA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B9F3B2-5D91-C878-B6E7-6CAF9E4BA56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76"/>
    </mc:Choice>
    <mc:Fallback xmlns="">
      <p:transition spd="slow" advTm="51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4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907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8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753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1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1D6DC9-1460-A13C-7D1A-860369478AB0}"/>
              </a:ext>
            </a:extLst>
          </p:cNvPr>
          <p:cNvSpPr txBox="1"/>
          <p:nvPr/>
        </p:nvSpPr>
        <p:spPr>
          <a:xfrm>
            <a:off x="0" y="172279"/>
            <a:ext cx="12655737" cy="49196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XG BOOSTING</a:t>
            </a:r>
          </a:p>
          <a:p>
            <a:endParaRPr lang="en-US" sz="3600" b="1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CALLED EXTREME  GRADIENT BOOSTING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 MACHINE LEARNING PROCESS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 BOOSTING IS FASTING AND GIVE ACCURATE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WITH GOOD MODEL.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4AA90-E400-751D-15D4-F3F3EAD3144B}"/>
              </a:ext>
            </a:extLst>
          </p:cNvPr>
          <p:cNvSpPr/>
          <p:nvPr/>
        </p:nvSpPr>
        <p:spPr>
          <a:xfrm>
            <a:off x="8991599" y="1477293"/>
            <a:ext cx="3200401" cy="2309589"/>
          </a:xfrm>
          <a:prstGeom prst="rect">
            <a:avLst/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solidFill>
              <a:srgbClr val="1CADE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Shower with solid fill">
            <a:extLst>
              <a:ext uri="{FF2B5EF4-FFF2-40B4-BE49-F238E27FC236}">
                <a16:creationId xmlns:a16="http://schemas.microsoft.com/office/drawing/2014/main" id="{09278CC8-522F-E381-FA76-1E049C9A7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1600" y="92528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AFD366-4725-DFA0-6EB6-533DE86F9EDB}"/>
                  </a:ext>
                </a:extLst>
              </p14:cNvPr>
              <p14:cNvContentPartPr/>
              <p14:nvPr/>
            </p14:nvContentPartPr>
            <p14:xfrm>
              <a:off x="9767834" y="2234709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AFD366-4725-DFA0-6EB6-533DE86F9E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59194" y="22260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4C3187-2629-2F57-E1BD-A9D0F9E063B0}"/>
                  </a:ext>
                </a:extLst>
              </p14:cNvPr>
              <p14:cNvContentPartPr/>
              <p14:nvPr/>
            </p14:nvContentPartPr>
            <p14:xfrm>
              <a:off x="8287514" y="300438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4C3187-2629-2F57-E1BD-A9D0F9E063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78514" y="29957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Graphic 39" descr="Leaky Tap with solid fill">
            <a:extLst>
              <a:ext uri="{FF2B5EF4-FFF2-40B4-BE49-F238E27FC236}">
                <a16:creationId xmlns:a16="http://schemas.microsoft.com/office/drawing/2014/main" id="{5A83A33F-7D97-71F9-CD8B-A2CD6E25F6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34400" y="2416547"/>
            <a:ext cx="914400" cy="914400"/>
          </a:xfrm>
          <a:prstGeom prst="rect">
            <a:avLst/>
          </a:prstGeom>
        </p:spPr>
      </p:pic>
      <p:pic>
        <p:nvPicPr>
          <p:cNvPr id="41" name="Graphic 40" descr="Leaky Tap with solid fill">
            <a:extLst>
              <a:ext uri="{FF2B5EF4-FFF2-40B4-BE49-F238E27FC236}">
                <a16:creationId xmlns:a16="http://schemas.microsoft.com/office/drawing/2014/main" id="{8BC26CF6-30F1-70F4-4467-F26AA2BD25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10079811" y="3486344"/>
            <a:ext cx="914400" cy="914400"/>
          </a:xfrm>
          <a:prstGeom prst="rect">
            <a:avLst/>
          </a:prstGeom>
        </p:spPr>
      </p:pic>
      <p:pic>
        <p:nvPicPr>
          <p:cNvPr id="42" name="Graphic 41" descr="Leaky Tap with solid fill">
            <a:extLst>
              <a:ext uri="{FF2B5EF4-FFF2-40B4-BE49-F238E27FC236}">
                <a16:creationId xmlns:a16="http://schemas.microsoft.com/office/drawing/2014/main" id="{D6A97921-2A1D-6A14-082B-FA8F5335F3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381869" y="2175154"/>
            <a:ext cx="1128386" cy="11871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6B99EA-3BB0-FA8E-E0A8-40AF56E3BA90}"/>
              </a:ext>
            </a:extLst>
          </p:cNvPr>
          <p:cNvSpPr txBox="1"/>
          <p:nvPr/>
        </p:nvSpPr>
        <p:spPr>
          <a:xfrm>
            <a:off x="9767834" y="530263"/>
            <a:ext cx="127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BOOSTING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020A9D-36AC-0EA8-5FC1-6C13693E7AD9}"/>
              </a:ext>
            </a:extLst>
          </p:cNvPr>
          <p:cNvSpPr txBox="1"/>
          <p:nvPr/>
        </p:nvSpPr>
        <p:spPr>
          <a:xfrm>
            <a:off x="10795819" y="4087581"/>
            <a:ext cx="1120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 BOOST</a:t>
            </a:r>
          </a:p>
        </p:txBody>
      </p:sp>
      <p:pic>
        <p:nvPicPr>
          <p:cNvPr id="4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F7CA7A-AA67-D5C5-212D-191EBAFD2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6D31FC-4019-1A28-2879-95F3B77809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118E81-08C9-EE26-6D41-BDC3706C26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12A245-92D5-02E8-90B3-8C5B07D11CD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4"/>
    </mc:Choice>
    <mc:Fallback xmlns="">
      <p:transition spd="slow" advTm="11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8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26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11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058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17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6454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860E5-4DCB-E0D5-7F24-2A535F593930}"/>
              </a:ext>
            </a:extLst>
          </p:cNvPr>
          <p:cNvSpPr txBox="1"/>
          <p:nvPr/>
        </p:nvSpPr>
        <p:spPr>
          <a:xfrm>
            <a:off x="406400" y="217714"/>
            <a:ext cx="11204574" cy="76944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LG BOOSTING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33C25-7575-C981-1248-2AD84FB93817}"/>
              </a:ext>
            </a:extLst>
          </p:cNvPr>
          <p:cNvSpPr txBox="1"/>
          <p:nvPr/>
        </p:nvSpPr>
        <p:spPr>
          <a:xfrm>
            <a:off x="406400" y="1001395"/>
            <a:ext cx="11204574" cy="5002518"/>
          </a:xfrm>
          <a:prstGeom prst="rect">
            <a:avLst/>
          </a:prstGeom>
          <a:solidFill>
            <a:srgbClr val="C00000"/>
          </a:solidFill>
          <a:ln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CALLED BY LIGHT GRADIENT BOOSTING.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DATA IS EASY HANDLED.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 DATASET IS GIVE POOR MODEL.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 BOOSTING IS LEAF WISE GROWTH.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BASED METHOD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VALUES SPLITS UP TO BIN.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Mathematics | Free Full-Text | Predicting Hard Rock Pillar Stability Using  GBDT, XGBoost, and LightGBM Algorithms">
            <a:extLst>
              <a:ext uri="{FF2B5EF4-FFF2-40B4-BE49-F238E27FC236}">
                <a16:creationId xmlns:a16="http://schemas.microsoft.com/office/drawing/2014/main" id="{52180298-F1E0-85ED-6386-BD487FD7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987155"/>
            <a:ext cx="5238750" cy="48694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B8E0EB-6BA7-34C7-8D6C-6D92FC8D9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411BC9-7019-10B8-58EF-390292E6C6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3"/>
    </mc:Choice>
    <mc:Fallback xmlns="">
      <p:transition spd="slow" advTm="7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19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7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376</TotalTime>
  <Words>124</Words>
  <Application>Microsoft Office PowerPoint</Application>
  <PresentationFormat>Widescreen</PresentationFormat>
  <Paragraphs>29</Paragraphs>
  <Slides>7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NAME: S.YOGANA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S.YOGANA </dc:title>
  <dc:creator>Vinoth Viswanathan</dc:creator>
  <cp:lastModifiedBy>Vinoth Viswanathan</cp:lastModifiedBy>
  <cp:revision>2</cp:revision>
  <dcterms:created xsi:type="dcterms:W3CDTF">2023-02-05T04:45:47Z</dcterms:created>
  <dcterms:modified xsi:type="dcterms:W3CDTF">2023-02-05T11:16:27Z</dcterms:modified>
</cp:coreProperties>
</file>